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12"/>
  </p:notesMasterIdLst>
  <p:sldIdLst>
    <p:sldId id="298" r:id="rId3"/>
    <p:sldId id="299" r:id="rId4"/>
    <p:sldId id="308" r:id="rId5"/>
    <p:sldId id="327" r:id="rId6"/>
    <p:sldId id="328" r:id="rId7"/>
    <p:sldId id="329" r:id="rId8"/>
    <p:sldId id="330" r:id="rId9"/>
    <p:sldId id="323" r:id="rId10"/>
    <p:sldId id="324" r:id="rId11"/>
  </p:sldIdLst>
  <p:sldSz cx="10691813" cy="7559675"/>
  <p:notesSz cx="9866313" cy="67357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1" autoAdjust="0"/>
    <p:restoredTop sz="96387" autoAdjust="0"/>
  </p:normalViewPr>
  <p:slideViewPr>
    <p:cSldViewPr snapToGrid="0">
      <p:cViewPr varScale="1">
        <p:scale>
          <a:sx n="82" d="100"/>
          <a:sy n="82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91FB-3F40-4E7D-ADDA-06111B1804D6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25813" y="841375"/>
            <a:ext cx="32146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AEA6-416B-4378-B823-157E2F9FE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4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8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5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6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83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7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13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9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78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818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9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6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3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4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07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0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5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5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24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8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93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51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230B-43F1-4890-9176-72DA989EB20F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4230B-43F1-4890-9176-72DA989EB20F}" type="datetimeFigureOut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EB8AB-4B03-49C3-89B2-9A5544A45367}" type="slidenum">
              <a:rPr kumimoji="0" lang="zh-CN" altLang="en-US" sz="13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195155" y="149101"/>
            <a:ext cx="2630185" cy="3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defTabSz="1293495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CALB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▲3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65451"/>
              </p:ext>
            </p:extLst>
          </p:nvPr>
        </p:nvGraphicFramePr>
        <p:xfrm>
          <a:off x="381791" y="984941"/>
          <a:ext cx="10025595" cy="6037512"/>
        </p:xfrm>
        <a:graphic>
          <a:graphicData uri="http://schemas.openxmlformats.org/drawingml/2006/table">
            <a:tbl>
              <a:tblPr/>
              <a:tblGrid>
                <a:gridCol w="117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803">
                  <a:extLst>
                    <a:ext uri="{9D8B030D-6E8A-4147-A177-3AD203B41FA5}">
                      <a16:colId xmlns:a16="http://schemas.microsoft.com/office/drawing/2014/main" val="1022872961"/>
                    </a:ext>
                  </a:extLst>
                </a:gridCol>
                <a:gridCol w="74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656">
                  <a:extLst>
                    <a:ext uri="{9D8B030D-6E8A-4147-A177-3AD203B41FA5}">
                      <a16:colId xmlns:a16="http://schemas.microsoft.com/office/drawing/2014/main" val="1607844758"/>
                    </a:ext>
                  </a:extLst>
                </a:gridCol>
                <a:gridCol w="2107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98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修订履历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变更内容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4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A0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首版发行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郭洛庄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2020/3/13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B0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文件格式变更，修改废料打包方式</a:t>
                      </a:r>
                      <a:endParaRPr lang="en-US" altLang="zh-CN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申明明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2021/11/20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4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94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4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65392"/>
                  </a:ext>
                </a:extLst>
              </a:tr>
              <a:tr h="2551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文件发放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4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发放部门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发放班组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发放份数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4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计划物流中心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洛阳计划物流部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物流管理部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一期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L14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配送班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56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计划物流中心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洛阳计划物流部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物流管理部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一期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L13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配送班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计划物流中心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洛阳计划物流部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物流管理部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二期单体材料班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767670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计划物流中心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洛阳计划物流部</a:t>
                      </a:r>
                      <a:r>
                        <a:rPr lang="en-US" altLang="zh-CN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物流管理部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二期集成材料班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525453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87454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493501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673774"/>
                  </a:ext>
                </a:extLst>
              </a:tr>
              <a:tr h="352121">
                <a:tc gridSpan="9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文件签审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121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编 写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  Prepared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申明明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校 对 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Corrected 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赵清源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956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标 检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Standardized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杨林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审 核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Audited 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陈明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2121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会 签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Countersigned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郭洛庄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批 准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Approved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宋瑞峰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956">
                <a:tc gridSpan="3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zh-CN" altLang="en-US" sz="14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生效日期：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4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2021-12-3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zh-CN" altLang="en-US" sz="14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有效期：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zh-CN" altLang="en-US" sz="1400" b="1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至下次变更之前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86828" y="169308"/>
            <a:ext cx="7052441" cy="635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Operation instruction for waste recycling and returning)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img618866" descr="348f21b6-7d27-4855-ae7e-8d356939f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34" y="36031"/>
            <a:ext cx="1443528" cy="3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9062998" y="603551"/>
            <a:ext cx="1246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 码：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1/9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571804" y="349462"/>
            <a:ext cx="1738046" cy="3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defTabSz="1293495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B0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55153" y="695121"/>
            <a:ext cx="4010912" cy="25334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/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文件编号：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LY-DMK-WLSOP095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51048"/>
              </p:ext>
            </p:extLst>
          </p:nvPr>
        </p:nvGraphicFramePr>
        <p:xfrm>
          <a:off x="2163460" y="7018943"/>
          <a:ext cx="6099175" cy="547109"/>
        </p:xfrm>
        <a:graphic>
          <a:graphicData uri="http://schemas.openxmlformats.org/drawingml/2006/table">
            <a:tbl>
              <a:tblPr/>
              <a:tblGrid>
                <a:gridCol w="609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109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spc="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中航锂电科技有限公司</a:t>
                      </a:r>
                      <a:endParaRPr lang="en-US" altLang="zh-CN" sz="1400" spc="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spc="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计划物流中心</a:t>
                      </a:r>
                      <a:r>
                        <a:rPr lang="zh-CN" altLang="zh-CN" sz="1400" spc="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zh-CN" altLang="en-US" sz="1400" b="0" spc="4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洛阳计划物流部</a:t>
                      </a:r>
                      <a:endParaRPr lang="en-US" altLang="zh-CN" sz="1400" b="0" kern="1200" spc="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67944" marR="167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3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05736"/>
              </p:ext>
            </p:extLst>
          </p:nvPr>
        </p:nvGraphicFramePr>
        <p:xfrm>
          <a:off x="139427" y="566775"/>
          <a:ext cx="10154558" cy="69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49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589088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776709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347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废料回收 退库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LY-DMK-WLSOP095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94608"/>
              </p:ext>
            </p:extLst>
          </p:nvPr>
        </p:nvGraphicFramePr>
        <p:xfrm>
          <a:off x="139426" y="1386054"/>
          <a:ext cx="10154559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57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174102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21063" y="2117304"/>
            <a:ext cx="166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、作业准备：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、做好个体防护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941471"/>
              </p:ext>
            </p:extLst>
          </p:nvPr>
        </p:nvGraphicFramePr>
        <p:xfrm>
          <a:off x="132751" y="6136293"/>
          <a:ext cx="10399642" cy="1178615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5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作业前佩戴好劳保手套、穿防砸鞋、佩戴防尘口罩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手动液压叉车、电动托盘搬运车无异常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10116" y="-28250"/>
            <a:ext cx="7769722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Operation instruction for waste recycling and returning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4385703" y="2629839"/>
            <a:ext cx="5908282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05353" y="2636075"/>
            <a:ext cx="2923064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1" y="2635048"/>
            <a:ext cx="2899205" cy="23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22" y="2628280"/>
            <a:ext cx="2899763" cy="231058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05352" y="5044869"/>
            <a:ext cx="29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配送人员需穿戴防砸鞋、防尘服、防护手套、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防尘口罩。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85703" y="5044869"/>
            <a:ext cx="590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检查转运车辆是否有异常，是否随时可以投入到转运工作中。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57168" y="2124327"/>
            <a:ext cx="288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、作业准备：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、准备好转运工具及托盘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5592" y="1510441"/>
            <a:ext cx="8237541" cy="402205"/>
            <a:chOff x="1301292" y="1478734"/>
            <a:chExt cx="7578547" cy="402205"/>
          </a:xfrm>
        </p:grpSpPr>
        <p:sp>
          <p:nvSpPr>
            <p:cNvPr id="35" name="圆角矩形 34"/>
            <p:cNvSpPr/>
            <p:nvPr/>
          </p:nvSpPr>
          <p:spPr>
            <a:xfrm>
              <a:off x="1301292" y="1491860"/>
              <a:ext cx="862913" cy="38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作业准备</a:t>
              </a: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654293" y="1487231"/>
              <a:ext cx="862021" cy="39370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废料回收分类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066690" y="1478734"/>
              <a:ext cx="909947" cy="39964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废料打包整理</a:t>
              </a: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391711" y="1487231"/>
              <a:ext cx="864987" cy="39114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废料转运</a:t>
              </a: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6712032" y="1489944"/>
              <a:ext cx="771299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废料称重交接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7885549" y="1482137"/>
              <a:ext cx="994290" cy="39505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退库制单</a:t>
              </a:r>
            </a:p>
          </p:txBody>
        </p:sp>
        <p:cxnSp>
          <p:nvCxnSpPr>
            <p:cNvPr id="38" name="直接箭头连接符 37"/>
            <p:cNvCxnSpPr/>
            <p:nvPr/>
          </p:nvCxnSpPr>
          <p:spPr>
            <a:xfrm flipV="1">
              <a:off x="2209156" y="1686075"/>
              <a:ext cx="391165" cy="18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3569224" y="1677875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4987981" y="1687634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7483332" y="1686075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6312736" y="1688810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03" y="2645785"/>
            <a:ext cx="3008519" cy="22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00512"/>
              </p:ext>
            </p:extLst>
          </p:nvPr>
        </p:nvGraphicFramePr>
        <p:xfrm>
          <a:off x="139427" y="566775"/>
          <a:ext cx="10154558" cy="69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49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589088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776709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347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废料回收 退库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LY-DMK-WLSOP095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3/9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05217"/>
              </p:ext>
            </p:extLst>
          </p:nvPr>
        </p:nvGraphicFramePr>
        <p:xfrm>
          <a:off x="139426" y="1386054"/>
          <a:ext cx="10154559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57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174102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31947" y="2096041"/>
            <a:ext cx="289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、废料分类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2-1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、将废料按种类区分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8121168"/>
              </p:ext>
            </p:extLst>
          </p:nvPr>
        </p:nvGraphicFramePr>
        <p:xfrm>
          <a:off x="132751" y="6136293"/>
          <a:ext cx="10399642" cy="1178615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5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作业前佩戴好劳保手套、穿防砸鞋、佩戴防尘口罩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废料分类回收，禁止混放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10116" y="-28250"/>
            <a:ext cx="7769722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Operation instruction for waste recycling and returning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0" name="矩形 49"/>
          <p:cNvSpPr/>
          <p:nvPr/>
        </p:nvSpPr>
        <p:spPr>
          <a:xfrm>
            <a:off x="1205703" y="2750701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813939" y="2736030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797538" y="2113485"/>
            <a:ext cx="269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、废料打包：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2-2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、将废料放至托盘进行回收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5703" y="1547621"/>
            <a:ext cx="7707135" cy="403077"/>
            <a:chOff x="1301291" y="1477214"/>
            <a:chExt cx="7707135" cy="403077"/>
          </a:xfrm>
        </p:grpSpPr>
        <p:sp>
          <p:nvSpPr>
            <p:cNvPr id="55" name="圆角矩形 54"/>
            <p:cNvSpPr/>
            <p:nvPr/>
          </p:nvSpPr>
          <p:spPr>
            <a:xfrm>
              <a:off x="1301291" y="1491860"/>
              <a:ext cx="1024512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作业准备</a:t>
              </a: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46834" y="1485948"/>
              <a:ext cx="913793" cy="3937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废料回收分类</a:t>
              </a: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4066690" y="1478734"/>
              <a:ext cx="909947" cy="39964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废料打包整理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391711" y="1487231"/>
              <a:ext cx="908168" cy="39114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废料转运</a:t>
              </a: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6712033" y="1489944"/>
              <a:ext cx="874668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废料称重交接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8014136" y="1477214"/>
              <a:ext cx="994290" cy="39505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退库制单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V="1">
              <a:off x="2333908" y="1686456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V="1">
              <a:off x="3660627" y="1689358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V="1">
              <a:off x="4987981" y="1687634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7596638" y="1686402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V="1">
              <a:off x="6312736" y="1688810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38" y="2728777"/>
            <a:ext cx="2889592" cy="2317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47" y="2753617"/>
            <a:ext cx="2838598" cy="230434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10116" y="5178490"/>
            <a:ext cx="296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分别到现场各工序废料存放区将各工序废料进行分类回收。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50207" y="5107285"/>
            <a:ext cx="30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将废料按照种类分类放置在不同的托盘上，每个托盘上只能放置一种废料，不得混放。                   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9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29919"/>
              </p:ext>
            </p:extLst>
          </p:nvPr>
        </p:nvGraphicFramePr>
        <p:xfrm>
          <a:off x="139427" y="566775"/>
          <a:ext cx="10154558" cy="69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49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589088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776709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347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废料回收 退库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LY-DMK-WLSOP095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4/9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9426" y="1386054"/>
          <a:ext cx="10154559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57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174102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26433" y="2108573"/>
            <a:ext cx="289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、废料打包整理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、使用缠绕膜将废料进行缠绕打包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2123459"/>
              </p:ext>
            </p:extLst>
          </p:nvPr>
        </p:nvGraphicFramePr>
        <p:xfrm>
          <a:off x="132751" y="6136293"/>
          <a:ext cx="10399642" cy="1244611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5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作业前佩戴好劳保手套、穿防砸鞋、佩戴防尘口罩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须打包牢固，吨包袋打包须将袋口扎紧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10116" y="-28250"/>
            <a:ext cx="7769722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Operation instruction for waste recycling and returning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7099986" y="2736353"/>
            <a:ext cx="2998533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52306" y="2739869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730906" y="2736353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26433" y="5228880"/>
            <a:ext cx="977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将分类放置的每托废料进行码放，放置几包后用缠绕膜将其四周固定，避免滑落，一边放置，一边用缠绕膜打包固定，每托放置完后，再将顶部封顶，保证整托废料打包紧固。吨包袋打包的须将袋口扎紧。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5703" y="1546327"/>
            <a:ext cx="7739549" cy="404371"/>
            <a:chOff x="1301291" y="1475920"/>
            <a:chExt cx="7739549" cy="404371"/>
          </a:xfrm>
        </p:grpSpPr>
        <p:sp>
          <p:nvSpPr>
            <p:cNvPr id="55" name="圆角矩形 54"/>
            <p:cNvSpPr/>
            <p:nvPr/>
          </p:nvSpPr>
          <p:spPr>
            <a:xfrm>
              <a:off x="1301291" y="1491860"/>
              <a:ext cx="1024512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作业准备</a:t>
              </a: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46834" y="1485948"/>
              <a:ext cx="913793" cy="393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废料回收分类</a:t>
              </a: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4066690" y="1478734"/>
              <a:ext cx="909947" cy="3996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废料打包整理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391711" y="1487231"/>
              <a:ext cx="908168" cy="39114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废料转运</a:t>
              </a: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6712033" y="1489944"/>
              <a:ext cx="874668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废料称重交接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8046550" y="1475920"/>
              <a:ext cx="994290" cy="39505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退库制单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V="1">
              <a:off x="2333908" y="1686456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V="1">
              <a:off x="3660627" y="1689358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V="1">
              <a:off x="4987981" y="1687634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7596638" y="1677581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V="1">
              <a:off x="6312736" y="1688810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38" y="2736352"/>
            <a:ext cx="2895059" cy="2322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05" y="2731114"/>
            <a:ext cx="2989013" cy="2328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4" y="2739912"/>
            <a:ext cx="2882713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49760"/>
              </p:ext>
            </p:extLst>
          </p:nvPr>
        </p:nvGraphicFramePr>
        <p:xfrm>
          <a:off x="139427" y="566775"/>
          <a:ext cx="10154558" cy="71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49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589088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776709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3710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废料回收 退库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LY-DMK-WLSOP095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5/9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9426" y="1386054"/>
          <a:ext cx="10154559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57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174102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26432" y="2108573"/>
            <a:ext cx="442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、废料转运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4-1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、转运至指定地点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2933707"/>
              </p:ext>
            </p:extLst>
          </p:nvPr>
        </p:nvGraphicFramePr>
        <p:xfrm>
          <a:off x="132751" y="6136293"/>
          <a:ext cx="10399642" cy="1178615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5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作业前佩戴好劳保手套、穿防砸鞋、佩戴防尘口罩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转运过程中车辆须匀速行驶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10116" y="-28250"/>
            <a:ext cx="7769722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Operation instruction for waste recycling and returning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7099986" y="2736353"/>
            <a:ext cx="2998533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52306" y="2739869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730906" y="2736353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74401" y="5191670"/>
            <a:ext cx="494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将打包后的废料进行转运，依次转运至废料回收交接区，通知库管员联系叉车进行回收。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205703" y="1549141"/>
            <a:ext cx="7723962" cy="401557"/>
            <a:chOff x="1301291" y="1478734"/>
            <a:chExt cx="7723962" cy="401557"/>
          </a:xfrm>
        </p:grpSpPr>
        <p:sp>
          <p:nvSpPr>
            <p:cNvPr id="55" name="圆角矩形 54"/>
            <p:cNvSpPr/>
            <p:nvPr/>
          </p:nvSpPr>
          <p:spPr>
            <a:xfrm>
              <a:off x="1301291" y="1491860"/>
              <a:ext cx="1024512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作业准备</a:t>
              </a: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46834" y="1485948"/>
              <a:ext cx="913793" cy="393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废料回收分类</a:t>
              </a: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4066690" y="1478734"/>
              <a:ext cx="909947" cy="39964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废料打包整理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391711" y="1487231"/>
              <a:ext cx="908168" cy="391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废料转运</a:t>
              </a: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6712033" y="1489944"/>
              <a:ext cx="874668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废料称重交接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8030963" y="1481026"/>
              <a:ext cx="994290" cy="39505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退库制单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V="1">
              <a:off x="2333908" y="1686456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V="1">
              <a:off x="3660627" y="1689358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V="1">
              <a:off x="4987981" y="1687634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7607723" y="1686075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V="1">
              <a:off x="6312736" y="1688810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06" y="2754904"/>
            <a:ext cx="2873191" cy="22887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2736353"/>
            <a:ext cx="2873191" cy="23043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86" y="2743168"/>
            <a:ext cx="2998533" cy="22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4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65937"/>
              </p:ext>
            </p:extLst>
          </p:nvPr>
        </p:nvGraphicFramePr>
        <p:xfrm>
          <a:off x="139427" y="566775"/>
          <a:ext cx="10154558" cy="70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49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589088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776709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359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废料回收 退库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LY-DMK-WLSOP095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6/9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9426" y="1386054"/>
          <a:ext cx="10154559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57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174102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27009" y="2096041"/>
            <a:ext cx="190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称重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5-1.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将废料进行称重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6591593"/>
              </p:ext>
            </p:extLst>
          </p:nvPr>
        </p:nvGraphicFramePr>
        <p:xfrm>
          <a:off x="132751" y="6136293"/>
          <a:ext cx="10399642" cy="1178615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5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作业前佩戴好劳保手套、穿防砸鞋、佩戴防尘口罩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液压称重车须在</a:t>
                      </a:r>
                      <a:r>
                        <a:rPr lang="zh-CN" alt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校检有效期内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10116" y="-28250"/>
            <a:ext cx="7769722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Operation instruction for waste recycling and returning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0" name="矩形 49"/>
          <p:cNvSpPr/>
          <p:nvPr/>
        </p:nvSpPr>
        <p:spPr>
          <a:xfrm>
            <a:off x="1527009" y="2698785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935497" y="2683997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527009" y="5233850"/>
            <a:ext cx="289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配送人员、废旧物资管理员、废料回收商，共同对每托废料进行称重。                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5703" y="1529937"/>
            <a:ext cx="7701791" cy="420761"/>
            <a:chOff x="1301291" y="1459530"/>
            <a:chExt cx="7701791" cy="420761"/>
          </a:xfrm>
        </p:grpSpPr>
        <p:sp>
          <p:nvSpPr>
            <p:cNvPr id="55" name="圆角矩形 54"/>
            <p:cNvSpPr/>
            <p:nvPr/>
          </p:nvSpPr>
          <p:spPr>
            <a:xfrm>
              <a:off x="1301291" y="1491860"/>
              <a:ext cx="1024512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作业准备</a:t>
              </a: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46834" y="1485948"/>
              <a:ext cx="913793" cy="393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废料回收分类</a:t>
              </a: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4066690" y="1478734"/>
              <a:ext cx="909947" cy="39964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废料打包整理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391711" y="1487231"/>
              <a:ext cx="908168" cy="39114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废料转运</a:t>
              </a: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6712033" y="1489944"/>
              <a:ext cx="874668" cy="38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废料称重交接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8008792" y="1459530"/>
              <a:ext cx="994290" cy="395056"/>
            </a:xfrm>
            <a:prstGeom prst="roundRect">
              <a:avLst>
                <a:gd name="adj" fmla="val 32195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退库制单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V="1">
              <a:off x="2333908" y="1686456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V="1">
              <a:off x="3660627" y="1689358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V="1">
              <a:off x="4987981" y="1687634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7596638" y="1657058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V="1">
              <a:off x="6312736" y="1688810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09" y="2693273"/>
            <a:ext cx="2899066" cy="230434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7" y="2696885"/>
            <a:ext cx="2847317" cy="230434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887785" y="5195618"/>
            <a:ext cx="295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将称重数据登记在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废料交接记录表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上，配送人员、废旧物资库管员、废料回收商三方核对记录数据后，进行签字确认。             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54577" y="2096967"/>
            <a:ext cx="190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交接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5-2.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双方确认签字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3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37359"/>
              </p:ext>
            </p:extLst>
          </p:nvPr>
        </p:nvGraphicFramePr>
        <p:xfrm>
          <a:off x="139427" y="566775"/>
          <a:ext cx="10154558" cy="70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49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589088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776709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359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L16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废料回收 退库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LY-DMK-WLSOP095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7/9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9426" y="1386054"/>
          <a:ext cx="10154559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57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174102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76240" y="2098286"/>
            <a:ext cx="212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退库制单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6-1.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出具废料退库单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993311"/>
              </p:ext>
            </p:extLst>
          </p:nvPr>
        </p:nvGraphicFramePr>
        <p:xfrm>
          <a:off x="132751" y="6136293"/>
          <a:ext cx="10399642" cy="1178615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5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数量须核对准确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110116" y="-28250"/>
            <a:ext cx="7769722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Operation instruction for waste recycling and returning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0" name="矩形 49"/>
          <p:cNvSpPr/>
          <p:nvPr/>
        </p:nvSpPr>
        <p:spPr>
          <a:xfrm>
            <a:off x="1153114" y="2718477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89432" y="2697150"/>
            <a:ext cx="2873191" cy="23228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57967" y="5233012"/>
            <a:ext cx="740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库管员将称重数量传递至车间制单人处，由车间制单人出具废料退库单，并将单号传递至库管员处，库管员核对数量后进行过账。                  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5703" y="1549141"/>
            <a:ext cx="7723962" cy="401557"/>
            <a:chOff x="1301291" y="1478734"/>
            <a:chExt cx="7723962" cy="401557"/>
          </a:xfrm>
        </p:grpSpPr>
        <p:sp>
          <p:nvSpPr>
            <p:cNvPr id="55" name="圆角矩形 54"/>
            <p:cNvSpPr/>
            <p:nvPr/>
          </p:nvSpPr>
          <p:spPr>
            <a:xfrm>
              <a:off x="1301291" y="1491860"/>
              <a:ext cx="1024512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作业准备</a:t>
              </a: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46834" y="1485948"/>
              <a:ext cx="913793" cy="393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废料回收分类</a:t>
              </a: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4066690" y="1478734"/>
              <a:ext cx="909947" cy="39964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废料打包整理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391711" y="1487231"/>
              <a:ext cx="908168" cy="39114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废料转运</a:t>
              </a: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6712033" y="1489944"/>
              <a:ext cx="874668" cy="38843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废料称重交接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8030963" y="1478734"/>
              <a:ext cx="994290" cy="39505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退库制单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V="1">
              <a:off x="2333908" y="1686456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V="1">
              <a:off x="3660627" y="1689358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V="1">
              <a:off x="4987981" y="1687634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7586701" y="1676262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V="1">
              <a:off x="6312736" y="1688810"/>
              <a:ext cx="402217" cy="1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22" y="2697150"/>
            <a:ext cx="3082812" cy="2376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52" y="2727752"/>
            <a:ext cx="2847317" cy="230434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366955" y="2103763"/>
            <a:ext cx="135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退库制单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6-2.SAP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过账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3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359392"/>
              </p:ext>
            </p:extLst>
          </p:nvPr>
        </p:nvGraphicFramePr>
        <p:xfrm>
          <a:off x="628383" y="1413460"/>
          <a:ext cx="9668558" cy="2453664"/>
        </p:xfrm>
        <a:graphic>
          <a:graphicData uri="http://schemas.openxmlformats.org/drawingml/2006/table">
            <a:tbl>
              <a:tblPr/>
              <a:tblGrid>
                <a:gridCol w="102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0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表单编号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表单名称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LY-DMK-WLSOP095.01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废料交接表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80862" y="901051"/>
            <a:ext cx="1743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附带表单：</a:t>
            </a:r>
          </a:p>
        </p:txBody>
      </p:sp>
      <p:sp>
        <p:nvSpPr>
          <p:cNvPr id="12" name="矩形 11"/>
          <p:cNvSpPr/>
          <p:nvPr/>
        </p:nvSpPr>
        <p:spPr>
          <a:xfrm>
            <a:off x="9428496" y="7129893"/>
            <a:ext cx="11840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页 码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10/10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08448" y="535057"/>
            <a:ext cx="4010912" cy="395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文件编号：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LY-DMK-WLSOP095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10116" y="-28250"/>
            <a:ext cx="7769722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废料回收、退库作业指导书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Operation instruction for waste recycling and returning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710324" y="137125"/>
            <a:ext cx="1738046" cy="3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20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7241" y="386762"/>
            <a:ext cx="1246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 码： </a:t>
            </a:r>
            <a:r>
              <a:rPr lang="en-US" altLang="zh-CN" sz="12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/9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618866" descr="348f21b6-7d27-4855-ae7e-8d356939f6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9" y="1094638"/>
            <a:ext cx="1052953" cy="28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1042674"/>
              </p:ext>
            </p:extLst>
          </p:nvPr>
        </p:nvGraphicFramePr>
        <p:xfrm>
          <a:off x="221661" y="927117"/>
          <a:ext cx="9870605" cy="613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578">
                  <a:extLst>
                    <a:ext uri="{9D8B030D-6E8A-4147-A177-3AD203B41FA5}">
                      <a16:colId xmlns:a16="http://schemas.microsoft.com/office/drawing/2014/main" val="4225577018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2466596421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810839557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9298">
                <a:tc gridSpan="10">
                  <a:txBody>
                    <a:bodyPr/>
                    <a:lstStyle/>
                    <a:p>
                      <a:pPr indent="0" algn="ctr" defTabSz="914400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废料交接记录表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班组名称</a:t>
                      </a: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物料名称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物料状态</a:t>
                      </a: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数量</a:t>
                      </a: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单位</a:t>
                      </a: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交接人</a:t>
                      </a: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接收人</a:t>
                      </a: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备注</a:t>
                      </a: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07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zh-CN" altLang="en-US" sz="120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zh-CN" altLang="en-US" sz="120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zh-CN" altLang="en-US" sz="120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7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zh-CN" altLang="en-US" sz="120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zh-CN" altLang="en-US" sz="120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zh-CN" altLang="en-US" sz="120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07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60417"/>
                  </a:ext>
                </a:extLst>
              </a:tr>
              <a:tr h="75207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390837"/>
                  </a:ext>
                </a:extLst>
              </a:tr>
              <a:tr h="75207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79802"/>
                  </a:ext>
                </a:extLst>
              </a:tr>
              <a:tr h="75207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999818"/>
                  </a:ext>
                </a:extLst>
              </a:tr>
              <a:tr h="47245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869" marR="4869" marT="48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7349438" y="927114"/>
            <a:ext cx="2722667" cy="763421"/>
            <a:chOff x="7846004" y="183251"/>
            <a:chExt cx="2290900" cy="763421"/>
          </a:xfrm>
        </p:grpSpPr>
        <p:sp>
          <p:nvSpPr>
            <p:cNvPr id="11" name="文本框 10"/>
            <p:cNvSpPr txBox="1"/>
            <p:nvPr/>
          </p:nvSpPr>
          <p:spPr>
            <a:xfrm>
              <a:off x="7846004" y="485007"/>
              <a:ext cx="2290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793750" fontAlgn="ctr"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表单编号：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LY-DMK-WLSOP095.01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91867" y="183251"/>
              <a:ext cx="8297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版本号：</a:t>
              </a:r>
              <a:r>
                <a:rPr lang="en-US" altLang="zh-CN" sz="1200" noProof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506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e7a0fd9-6e87-4bb7-8093-567f3b887939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8520</TotalTime>
  <Words>1344</Words>
  <Application>Microsoft Office PowerPoint</Application>
  <PresentationFormat>自定义</PresentationFormat>
  <Paragraphs>295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WangXu王旭</dc:creator>
  <cp:lastModifiedBy>ZhangXinXin张馨心</cp:lastModifiedBy>
  <cp:revision>963</cp:revision>
  <cp:lastPrinted>2021-03-19T05:19:47Z</cp:lastPrinted>
  <dcterms:created xsi:type="dcterms:W3CDTF">2020-01-03T01:56:46Z</dcterms:created>
  <dcterms:modified xsi:type="dcterms:W3CDTF">2021-12-03T09:15:19Z</dcterms:modified>
</cp:coreProperties>
</file>